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437" r:id="rId2"/>
    <p:sldId id="43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FF"/>
    <a:srgbClr val="D915D0"/>
    <a:srgbClr val="F82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2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78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2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4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1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2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3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84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23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9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6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0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51520" y="188640"/>
            <a:ext cx="3312368" cy="95410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Bigger</a:t>
            </a:r>
            <a:r>
              <a:rPr lang="en-GB" sz="2800" dirty="0">
                <a:solidFill>
                  <a:prstClr val="white"/>
                </a:solidFill>
              </a:rPr>
              <a:t> t</a:t>
            </a:r>
          </a:p>
          <a:p>
            <a:pPr algn="ctr"/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05813" y="1957709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210542" y="1955140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880025" y="271843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0261" y="274979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5663101" y="274979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3337" y="2781155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B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14598" y="3349381"/>
            <a:ext cx="432048" cy="432048"/>
            <a:chOff x="3764835" y="5476582"/>
            <a:chExt cx="432048" cy="432048"/>
          </a:xfrm>
        </p:grpSpPr>
        <p:sp>
          <p:nvSpPr>
            <p:cNvPr id="37" name="Oval 36"/>
            <p:cNvSpPr/>
            <p:nvPr/>
          </p:nvSpPr>
          <p:spPr>
            <a:xfrm>
              <a:off x="3764835" y="5476582"/>
              <a:ext cx="432048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5071" y="5507940"/>
              <a:ext cx="331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white"/>
                  </a:solidFill>
                </a:rPr>
                <a:t>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37988" y="5877272"/>
            <a:ext cx="432048" cy="432048"/>
            <a:chOff x="6537988" y="5044307"/>
            <a:chExt cx="432048" cy="432048"/>
          </a:xfrm>
        </p:grpSpPr>
        <p:sp>
          <p:nvSpPr>
            <p:cNvPr id="39" name="Oval 38"/>
            <p:cNvSpPr/>
            <p:nvPr/>
          </p:nvSpPr>
          <p:spPr>
            <a:xfrm>
              <a:off x="6537988" y="5044307"/>
              <a:ext cx="432048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88224" y="5075665"/>
              <a:ext cx="331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white"/>
                  </a:solidFill>
                </a:rPr>
                <a:t>D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572000" y="200539"/>
            <a:ext cx="3312368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Bigger</a:t>
            </a:r>
            <a:r>
              <a:rPr lang="en-GB" sz="2800" dirty="0">
                <a:solidFill>
                  <a:prstClr val="white"/>
                </a:solidFill>
              </a:rPr>
              <a:t> t</a:t>
            </a:r>
          </a:p>
          <a:p>
            <a:pPr algn="ctr"/>
            <a:endParaRPr lang="en-GB" sz="2800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248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784243" y="1124744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188972" y="1122175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108852" y="2830292"/>
            <a:ext cx="3888432" cy="388843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1858455" y="188547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08691" y="1916832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A</a:t>
            </a:r>
          </a:p>
        </p:txBody>
      </p:sp>
      <p:sp>
        <p:nvSpPr>
          <p:cNvPr id="68" name="Oval 67"/>
          <p:cNvSpPr/>
          <p:nvPr/>
        </p:nvSpPr>
        <p:spPr>
          <a:xfrm>
            <a:off x="5641531" y="191683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91767" y="194819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70" name="Oval 69"/>
          <p:cNvSpPr/>
          <p:nvPr/>
        </p:nvSpPr>
        <p:spPr>
          <a:xfrm>
            <a:off x="3743265" y="547658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93501" y="550794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72" name="Oval 71"/>
          <p:cNvSpPr/>
          <p:nvPr/>
        </p:nvSpPr>
        <p:spPr>
          <a:xfrm>
            <a:off x="3693029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743265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D</a:t>
            </a:r>
          </a:p>
        </p:txBody>
      </p:sp>
      <p:sp>
        <p:nvSpPr>
          <p:cNvPr id="74" name="Oval 73"/>
          <p:cNvSpPr/>
          <p:nvPr/>
        </p:nvSpPr>
        <p:spPr>
          <a:xfrm>
            <a:off x="4751377" y="382969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01613" y="386104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E</a:t>
            </a:r>
          </a:p>
        </p:txBody>
      </p:sp>
      <p:sp>
        <p:nvSpPr>
          <p:cNvPr id="76" name="Oval 75"/>
          <p:cNvSpPr/>
          <p:nvPr/>
        </p:nvSpPr>
        <p:spPr>
          <a:xfrm>
            <a:off x="2678223" y="40143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728459" y="40457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F</a:t>
            </a:r>
          </a:p>
        </p:txBody>
      </p:sp>
      <p:sp>
        <p:nvSpPr>
          <p:cNvPr id="78" name="Oval 77"/>
          <p:cNvSpPr/>
          <p:nvPr/>
        </p:nvSpPr>
        <p:spPr>
          <a:xfrm>
            <a:off x="3693029" y="3253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43265" y="328498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G</a:t>
            </a:r>
          </a:p>
        </p:txBody>
      </p:sp>
      <p:sp>
        <p:nvSpPr>
          <p:cNvPr id="80" name="Oval 79"/>
          <p:cNvSpPr/>
          <p:nvPr/>
        </p:nvSpPr>
        <p:spPr>
          <a:xfrm>
            <a:off x="6883152" y="4389663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933388" y="4421021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1520" y="188640"/>
            <a:ext cx="3312368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Bigger</a:t>
            </a:r>
            <a:r>
              <a:rPr lang="en-GB" sz="2800" dirty="0">
                <a:solidFill>
                  <a:prstClr val="white"/>
                </a:solidFill>
              </a:rPr>
              <a:t> 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01613" y="192929"/>
            <a:ext cx="3312368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Bigger</a:t>
            </a:r>
            <a:r>
              <a:rPr lang="en-GB" sz="2800" dirty="0">
                <a:solidFill>
                  <a:prstClr val="white"/>
                </a:solidFill>
              </a:rPr>
              <a:t> 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9016" y="6093296"/>
            <a:ext cx="3312368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Bigger</a:t>
            </a:r>
            <a:r>
              <a:rPr lang="en-GB" sz="2800" dirty="0">
                <a:solidFill>
                  <a:prstClr val="white"/>
                </a:solidFill>
              </a:rPr>
              <a:t> 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35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22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4_Office Theme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Craig Barton</cp:lastModifiedBy>
  <cp:revision>103</cp:revision>
  <dcterms:created xsi:type="dcterms:W3CDTF">2013-04-22T07:01:12Z</dcterms:created>
  <dcterms:modified xsi:type="dcterms:W3CDTF">2018-02-26T16:05:12Z</dcterms:modified>
</cp:coreProperties>
</file>