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2" r:id="rId2"/>
    <p:sldId id="443" r:id="rId3"/>
    <p:sldId id="441" r:id="rId4"/>
    <p:sldId id="444" r:id="rId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D915D0"/>
    <a:srgbClr val="F8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4128" y="626116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Range =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472" y="652087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white"/>
                </a:solidFill>
                <a:latin typeface="Calibri"/>
              </a:rPr>
              <a:t>Median = 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43608" y="141277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48337" y="141020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5040" y="19005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5276" y="19319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432864" y="193194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3100" y="196330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024402" y="269267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4638" y="272403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7672715" y="336774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2951" y="339910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1" y="5085184"/>
            <a:ext cx="1697777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</a:t>
            </a:r>
            <a:r>
              <a:rPr lang="en-GB" sz="2000" dirty="0">
                <a:solidFill>
                  <a:prstClr val="white"/>
                </a:solidFill>
                <a:latin typeface="Calibri"/>
              </a:rPr>
              <a:t>five numbers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4663" y="4941168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9D388F-6CB4-4298-975C-7FCE2AFED12F}"/>
              </a:ext>
            </a:extLst>
          </p:cNvPr>
          <p:cNvSpPr txBox="1"/>
          <p:nvPr/>
        </p:nvSpPr>
        <p:spPr>
          <a:xfrm>
            <a:off x="3805251" y="6488668"/>
            <a:ext cx="130239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@MrBayew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73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4128" y="626116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Range =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472" y="652087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white"/>
                </a:solidFill>
                <a:latin typeface="Calibri"/>
              </a:rPr>
              <a:t>Median = 3.5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43608" y="141277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48337" y="141020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5040" y="19005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5276" y="19319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432864" y="193194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3100" y="196330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024402" y="269267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4638" y="272403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7672715" y="336774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2951" y="339910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1" y="5085184"/>
            <a:ext cx="1697777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</a:t>
            </a:r>
            <a:r>
              <a:rPr lang="en-GB" sz="2000" dirty="0">
                <a:solidFill>
                  <a:prstClr val="white"/>
                </a:solidFill>
                <a:latin typeface="Calibri"/>
              </a:rPr>
              <a:t>five numbers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4663" y="4941168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9D388F-6CB4-4298-975C-7FCE2AFED12F}"/>
              </a:ext>
            </a:extLst>
          </p:cNvPr>
          <p:cNvSpPr txBox="1"/>
          <p:nvPr/>
        </p:nvSpPr>
        <p:spPr>
          <a:xfrm>
            <a:off x="3805251" y="6488668"/>
            <a:ext cx="130239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@MrBayew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0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84168" y="348395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Range &gt; 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8854" y="5744666"/>
            <a:ext cx="2736304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numbers are odd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Median &lt; 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2" y="5126720"/>
            <a:ext cx="18002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a ???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9839" y="2307457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7" name="Oval 26"/>
          <p:cNvSpPr/>
          <p:nvPr/>
        </p:nvSpPr>
        <p:spPr>
          <a:xfrm>
            <a:off x="805813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10542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30422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80025" y="188547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261" y="191683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663101" y="191683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3337" y="194819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37" name="Oval 36"/>
          <p:cNvSpPr/>
          <p:nvPr/>
        </p:nvSpPr>
        <p:spPr>
          <a:xfrm>
            <a:off x="3764835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5071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3714599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4835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41" name="Oval 40"/>
          <p:cNvSpPr/>
          <p:nvPr/>
        </p:nvSpPr>
        <p:spPr>
          <a:xfrm>
            <a:off x="4772947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23183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43" name="Oval 42"/>
          <p:cNvSpPr/>
          <p:nvPr/>
        </p:nvSpPr>
        <p:spPr>
          <a:xfrm>
            <a:off x="2699793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0029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3714599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4835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6904722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54958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92EAC1-D352-407F-8F46-7B7C41A5F7BA}"/>
              </a:ext>
            </a:extLst>
          </p:cNvPr>
          <p:cNvSpPr txBox="1"/>
          <p:nvPr/>
        </p:nvSpPr>
        <p:spPr>
          <a:xfrm>
            <a:off x="3347864" y="397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98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84168" y="348395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Range &lt; </a:t>
            </a:r>
            <a:r>
              <a:rPr lang="en-GB" sz="2800" dirty="0">
                <a:solidFill>
                  <a:prstClr val="white"/>
                </a:solidFill>
                <a:latin typeface="Calibri"/>
              </a:rPr>
              <a:t>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8854" y="5744666"/>
            <a:ext cx="2736304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numbers are </a:t>
            </a:r>
            <a:r>
              <a:rPr lang="en-GB" sz="2800" dirty="0">
                <a:solidFill>
                  <a:prstClr val="white"/>
                </a:solidFill>
                <a:latin typeface="Calibri"/>
              </a:rPr>
              <a:t>even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Median </a:t>
            </a:r>
            <a:r>
              <a:rPr lang="en-GB" sz="2800" dirty="0">
                <a:solidFill>
                  <a:prstClr val="white"/>
                </a:solidFill>
                <a:latin typeface="Calibri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2" y="5126720"/>
            <a:ext cx="18002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a ???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9839" y="2307457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7" name="Oval 26"/>
          <p:cNvSpPr/>
          <p:nvPr/>
        </p:nvSpPr>
        <p:spPr>
          <a:xfrm>
            <a:off x="805813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10542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30422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80025" y="188547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261" y="191683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663101" y="191683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3337" y="194819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37" name="Oval 36"/>
          <p:cNvSpPr/>
          <p:nvPr/>
        </p:nvSpPr>
        <p:spPr>
          <a:xfrm>
            <a:off x="3764835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5071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3714599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4835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41" name="Oval 40"/>
          <p:cNvSpPr/>
          <p:nvPr/>
        </p:nvSpPr>
        <p:spPr>
          <a:xfrm>
            <a:off x="4772947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23183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43" name="Oval 42"/>
          <p:cNvSpPr/>
          <p:nvPr/>
        </p:nvSpPr>
        <p:spPr>
          <a:xfrm>
            <a:off x="2699793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0029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3714599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4835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6904722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54958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92EAC1-D352-407F-8F46-7B7C41A5F7BA}"/>
              </a:ext>
            </a:extLst>
          </p:cNvPr>
          <p:cNvSpPr txBox="1"/>
          <p:nvPr/>
        </p:nvSpPr>
        <p:spPr>
          <a:xfrm>
            <a:off x="3347864" y="397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6370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169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Brendan Bayew (Avanti Park)</cp:lastModifiedBy>
  <cp:revision>103</cp:revision>
  <cp:lastPrinted>2023-12-08T18:01:51Z</cp:lastPrinted>
  <dcterms:created xsi:type="dcterms:W3CDTF">2013-04-22T07:01:12Z</dcterms:created>
  <dcterms:modified xsi:type="dcterms:W3CDTF">2023-12-08T18:02:37Z</dcterms:modified>
</cp:coreProperties>
</file>