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42" r:id="rId2"/>
    <p:sldId id="443" r:id="rId3"/>
    <p:sldId id="441" r:id="rId4"/>
    <p:sldId id="444" r:id="rId5"/>
  </p:sldIdLst>
  <p:sldSz cx="9144000" cy="6858000" type="screen4x3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FFF"/>
    <a:srgbClr val="D915D0"/>
    <a:srgbClr val="F824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1210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08/12/2023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22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08/12/2023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186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08/12/2023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20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08/12/2023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153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08/12/2023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66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08/12/2023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325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08/12/2023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768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08/12/2023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582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08/12/2023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864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08/12/2023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507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08/12/2023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60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7265C-281B-4942-B41F-2D570AAC6BEC}" type="datetimeFigureOut">
              <a:rPr lang="en-GB" smtClean="0"/>
              <a:t>08/12/2023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3315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724128" y="626116"/>
            <a:ext cx="2736304" cy="52322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Range = 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6472" y="652087"/>
            <a:ext cx="2736304" cy="52322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white"/>
                </a:solidFill>
                <a:latin typeface="Calibri"/>
              </a:rPr>
              <a:t>Median = 3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1043608" y="1412776"/>
            <a:ext cx="3888432" cy="3888432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val 8"/>
          <p:cNvSpPr/>
          <p:nvPr/>
        </p:nvSpPr>
        <p:spPr>
          <a:xfrm>
            <a:off x="3448337" y="1410207"/>
            <a:ext cx="3888432" cy="388843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25040" y="1900591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75276" y="1931949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</a:t>
            </a:r>
          </a:p>
        </p:txBody>
      </p:sp>
      <p:sp>
        <p:nvSpPr>
          <p:cNvPr id="18" name="Oval 17"/>
          <p:cNvSpPr/>
          <p:nvPr/>
        </p:nvSpPr>
        <p:spPr>
          <a:xfrm>
            <a:off x="5432864" y="1931949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483100" y="1963307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</a:t>
            </a:r>
          </a:p>
        </p:txBody>
      </p:sp>
      <p:sp>
        <p:nvSpPr>
          <p:cNvPr id="20" name="Oval 19"/>
          <p:cNvSpPr/>
          <p:nvPr/>
        </p:nvSpPr>
        <p:spPr>
          <a:xfrm>
            <a:off x="4024402" y="2692679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74638" y="2724037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</a:t>
            </a:r>
          </a:p>
        </p:txBody>
      </p:sp>
      <p:sp>
        <p:nvSpPr>
          <p:cNvPr id="22" name="Oval 21"/>
          <p:cNvSpPr/>
          <p:nvPr/>
        </p:nvSpPr>
        <p:spPr>
          <a:xfrm>
            <a:off x="7672715" y="3367748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722951" y="3399106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26101" y="5085184"/>
            <a:ext cx="1697777" cy="163121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Think of </a:t>
            </a:r>
            <a:r>
              <a:rPr lang="en-GB" sz="2000" dirty="0">
                <a:solidFill>
                  <a:prstClr val="white"/>
                </a:solidFill>
                <a:latin typeface="Calibri"/>
              </a:rPr>
              <a:t>five numbers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that could belong in each of the regions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204663" y="4941168"/>
            <a:ext cx="1800200" cy="163121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If you think a region is impossible to fill, convince me why!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19D388F-6CB4-4298-975C-7FCE2AFED12F}"/>
              </a:ext>
            </a:extLst>
          </p:cNvPr>
          <p:cNvSpPr txBox="1"/>
          <p:nvPr/>
        </p:nvSpPr>
        <p:spPr>
          <a:xfrm>
            <a:off x="3805251" y="6488668"/>
            <a:ext cx="1302398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@MrBayew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1739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724128" y="626116"/>
            <a:ext cx="2736304" cy="52322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Range = 7.5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6472" y="652087"/>
            <a:ext cx="2736304" cy="52322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white"/>
                </a:solidFill>
                <a:latin typeface="Calibri"/>
              </a:rPr>
              <a:t>Median = 3.5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1043608" y="1412776"/>
            <a:ext cx="3888432" cy="3888432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val 8"/>
          <p:cNvSpPr/>
          <p:nvPr/>
        </p:nvSpPr>
        <p:spPr>
          <a:xfrm>
            <a:off x="3448337" y="1410207"/>
            <a:ext cx="3888432" cy="388843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25040" y="1900591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75276" y="1931949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</a:t>
            </a:r>
          </a:p>
        </p:txBody>
      </p:sp>
      <p:sp>
        <p:nvSpPr>
          <p:cNvPr id="18" name="Oval 17"/>
          <p:cNvSpPr/>
          <p:nvPr/>
        </p:nvSpPr>
        <p:spPr>
          <a:xfrm>
            <a:off x="5432864" y="1931949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483100" y="1963307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</a:t>
            </a:r>
          </a:p>
        </p:txBody>
      </p:sp>
      <p:sp>
        <p:nvSpPr>
          <p:cNvPr id="20" name="Oval 19"/>
          <p:cNvSpPr/>
          <p:nvPr/>
        </p:nvSpPr>
        <p:spPr>
          <a:xfrm>
            <a:off x="4024402" y="2692679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74638" y="2724037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</a:t>
            </a:r>
          </a:p>
        </p:txBody>
      </p:sp>
      <p:sp>
        <p:nvSpPr>
          <p:cNvPr id="22" name="Oval 21"/>
          <p:cNvSpPr/>
          <p:nvPr/>
        </p:nvSpPr>
        <p:spPr>
          <a:xfrm>
            <a:off x="7672715" y="3367748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722951" y="3399106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26101" y="5085184"/>
            <a:ext cx="1697777" cy="163121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Think of </a:t>
            </a:r>
            <a:r>
              <a:rPr lang="en-GB" sz="2000" dirty="0">
                <a:solidFill>
                  <a:prstClr val="white"/>
                </a:solidFill>
                <a:latin typeface="Calibri"/>
              </a:rPr>
              <a:t>five numbers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that could belong in each of the regions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204663" y="4941168"/>
            <a:ext cx="1800200" cy="163121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If you think a region is impossible to fill, convince me why!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19D388F-6CB4-4298-975C-7FCE2AFED12F}"/>
              </a:ext>
            </a:extLst>
          </p:cNvPr>
          <p:cNvSpPr txBox="1"/>
          <p:nvPr/>
        </p:nvSpPr>
        <p:spPr>
          <a:xfrm>
            <a:off x="3805251" y="6488668"/>
            <a:ext cx="1302398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@MrBayew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901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084168" y="348395"/>
            <a:ext cx="2736304" cy="52322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Range &gt; 5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018854" y="5744666"/>
            <a:ext cx="2736304" cy="95410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All numbers are odd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51520" y="348395"/>
            <a:ext cx="2736304" cy="52322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Median &lt; 10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26102" y="5126720"/>
            <a:ext cx="1800200" cy="132343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Think of a ??? that could belong in each of the regions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279839" y="2307457"/>
            <a:ext cx="1800200" cy="163121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If you think a region is impossible to fill, convince me why!</a:t>
            </a:r>
          </a:p>
        </p:txBody>
      </p:sp>
      <p:sp>
        <p:nvSpPr>
          <p:cNvPr id="27" name="Oval 26"/>
          <p:cNvSpPr/>
          <p:nvPr/>
        </p:nvSpPr>
        <p:spPr>
          <a:xfrm>
            <a:off x="805813" y="1124744"/>
            <a:ext cx="3888432" cy="3888432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3210542" y="1122175"/>
            <a:ext cx="3888432" cy="388843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2130422" y="2830292"/>
            <a:ext cx="3888432" cy="3888432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1880025" y="1885474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930261" y="1916832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</a:t>
            </a:r>
          </a:p>
        </p:txBody>
      </p:sp>
      <p:sp>
        <p:nvSpPr>
          <p:cNvPr id="33" name="Oval 32"/>
          <p:cNvSpPr/>
          <p:nvPr/>
        </p:nvSpPr>
        <p:spPr>
          <a:xfrm>
            <a:off x="5663101" y="1916832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713337" y="1948190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</a:t>
            </a:r>
          </a:p>
        </p:txBody>
      </p:sp>
      <p:sp>
        <p:nvSpPr>
          <p:cNvPr id="37" name="Oval 36"/>
          <p:cNvSpPr/>
          <p:nvPr/>
        </p:nvSpPr>
        <p:spPr>
          <a:xfrm>
            <a:off x="3764835" y="5476582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815071" y="5507940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</a:t>
            </a:r>
          </a:p>
        </p:txBody>
      </p:sp>
      <p:sp>
        <p:nvSpPr>
          <p:cNvPr id="39" name="Oval 38"/>
          <p:cNvSpPr/>
          <p:nvPr/>
        </p:nvSpPr>
        <p:spPr>
          <a:xfrm>
            <a:off x="3714599" y="2101498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764835" y="2132856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</a:t>
            </a:r>
          </a:p>
        </p:txBody>
      </p:sp>
      <p:sp>
        <p:nvSpPr>
          <p:cNvPr id="41" name="Oval 40"/>
          <p:cNvSpPr/>
          <p:nvPr/>
        </p:nvSpPr>
        <p:spPr>
          <a:xfrm>
            <a:off x="4772947" y="3829690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823183" y="3861048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</a:t>
            </a:r>
          </a:p>
        </p:txBody>
      </p:sp>
      <p:sp>
        <p:nvSpPr>
          <p:cNvPr id="43" name="Oval 42"/>
          <p:cNvSpPr/>
          <p:nvPr/>
        </p:nvSpPr>
        <p:spPr>
          <a:xfrm>
            <a:off x="2699793" y="401435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750029" y="4045714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</a:t>
            </a:r>
          </a:p>
        </p:txBody>
      </p:sp>
      <p:sp>
        <p:nvSpPr>
          <p:cNvPr id="45" name="Oval 44"/>
          <p:cNvSpPr/>
          <p:nvPr/>
        </p:nvSpPr>
        <p:spPr>
          <a:xfrm>
            <a:off x="3714599" y="325362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764835" y="3284984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</a:t>
            </a:r>
          </a:p>
        </p:txBody>
      </p:sp>
      <p:sp>
        <p:nvSpPr>
          <p:cNvPr id="48" name="Oval 47"/>
          <p:cNvSpPr/>
          <p:nvPr/>
        </p:nvSpPr>
        <p:spPr>
          <a:xfrm>
            <a:off x="6904722" y="4389663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954958" y="4421021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A92EAC1-D352-407F-8F46-7B7C41A5F7BA}"/>
              </a:ext>
            </a:extLst>
          </p:cNvPr>
          <p:cNvSpPr txBox="1"/>
          <p:nvPr/>
        </p:nvSpPr>
        <p:spPr>
          <a:xfrm>
            <a:off x="3347864" y="3974"/>
            <a:ext cx="191288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@</a:t>
            </a:r>
            <a:r>
              <a:rPr kumimoji="0" lang="en-GB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mrbartonmaths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67981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084168" y="348395"/>
            <a:ext cx="2736304" cy="52322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Range &lt; </a:t>
            </a:r>
            <a:r>
              <a:rPr lang="en-GB" sz="2800" dirty="0">
                <a:solidFill>
                  <a:prstClr val="white"/>
                </a:solidFill>
                <a:latin typeface="Calibri"/>
              </a:rPr>
              <a:t>10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018854" y="5744666"/>
            <a:ext cx="2736304" cy="95410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All numbers are </a:t>
            </a:r>
            <a:r>
              <a:rPr lang="en-GB" sz="2800" dirty="0">
                <a:solidFill>
                  <a:prstClr val="white"/>
                </a:solidFill>
                <a:latin typeface="Calibri"/>
              </a:rPr>
              <a:t>even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51520" y="348395"/>
            <a:ext cx="2736304" cy="52322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Median </a:t>
            </a:r>
            <a:r>
              <a:rPr lang="en-GB" sz="2800" dirty="0">
                <a:solidFill>
                  <a:prstClr val="white"/>
                </a:solidFill>
                <a:latin typeface="Calibri"/>
              </a:rPr>
              <a:t>=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-1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26102" y="5126720"/>
            <a:ext cx="1800200" cy="132343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Think of a ??? that could belong in each of the regions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279839" y="2307457"/>
            <a:ext cx="1800200" cy="163121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If you think a region is impossible to fill, convince me why!</a:t>
            </a:r>
          </a:p>
        </p:txBody>
      </p:sp>
      <p:sp>
        <p:nvSpPr>
          <p:cNvPr id="27" name="Oval 26"/>
          <p:cNvSpPr/>
          <p:nvPr/>
        </p:nvSpPr>
        <p:spPr>
          <a:xfrm>
            <a:off x="805813" y="1124744"/>
            <a:ext cx="3888432" cy="3888432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3210542" y="1122175"/>
            <a:ext cx="3888432" cy="388843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2130422" y="2830292"/>
            <a:ext cx="3888432" cy="3888432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1880025" y="1885474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930261" y="1916832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</a:t>
            </a:r>
          </a:p>
        </p:txBody>
      </p:sp>
      <p:sp>
        <p:nvSpPr>
          <p:cNvPr id="33" name="Oval 32"/>
          <p:cNvSpPr/>
          <p:nvPr/>
        </p:nvSpPr>
        <p:spPr>
          <a:xfrm>
            <a:off x="5663101" y="1916832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713337" y="1948190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</a:t>
            </a:r>
          </a:p>
        </p:txBody>
      </p:sp>
      <p:sp>
        <p:nvSpPr>
          <p:cNvPr id="37" name="Oval 36"/>
          <p:cNvSpPr/>
          <p:nvPr/>
        </p:nvSpPr>
        <p:spPr>
          <a:xfrm>
            <a:off x="3764835" y="5476582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815071" y="5507940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</a:t>
            </a:r>
          </a:p>
        </p:txBody>
      </p:sp>
      <p:sp>
        <p:nvSpPr>
          <p:cNvPr id="39" name="Oval 38"/>
          <p:cNvSpPr/>
          <p:nvPr/>
        </p:nvSpPr>
        <p:spPr>
          <a:xfrm>
            <a:off x="3714599" y="2101498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764835" y="2132856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</a:t>
            </a:r>
          </a:p>
        </p:txBody>
      </p:sp>
      <p:sp>
        <p:nvSpPr>
          <p:cNvPr id="41" name="Oval 40"/>
          <p:cNvSpPr/>
          <p:nvPr/>
        </p:nvSpPr>
        <p:spPr>
          <a:xfrm>
            <a:off x="4772947" y="3829690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823183" y="3861048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</a:t>
            </a:r>
          </a:p>
        </p:txBody>
      </p:sp>
      <p:sp>
        <p:nvSpPr>
          <p:cNvPr id="43" name="Oval 42"/>
          <p:cNvSpPr/>
          <p:nvPr/>
        </p:nvSpPr>
        <p:spPr>
          <a:xfrm>
            <a:off x="2699793" y="401435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750029" y="4045714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</a:t>
            </a:r>
          </a:p>
        </p:txBody>
      </p:sp>
      <p:sp>
        <p:nvSpPr>
          <p:cNvPr id="45" name="Oval 44"/>
          <p:cNvSpPr/>
          <p:nvPr/>
        </p:nvSpPr>
        <p:spPr>
          <a:xfrm>
            <a:off x="3714599" y="325362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764835" y="3284984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</a:t>
            </a:r>
          </a:p>
        </p:txBody>
      </p:sp>
      <p:sp>
        <p:nvSpPr>
          <p:cNvPr id="48" name="Oval 47"/>
          <p:cNvSpPr/>
          <p:nvPr/>
        </p:nvSpPr>
        <p:spPr>
          <a:xfrm>
            <a:off x="6904722" y="4389663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954958" y="4421021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A92EAC1-D352-407F-8F46-7B7C41A5F7BA}"/>
              </a:ext>
            </a:extLst>
          </p:cNvPr>
          <p:cNvSpPr txBox="1"/>
          <p:nvPr/>
        </p:nvSpPr>
        <p:spPr>
          <a:xfrm>
            <a:off x="3347864" y="3974"/>
            <a:ext cx="191288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@</a:t>
            </a:r>
            <a:r>
              <a:rPr kumimoji="0" lang="en-GB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mrbartonmaths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5637040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169</Words>
  <Application>Microsoft Office PowerPoint</Application>
  <PresentationFormat>On-screen Show (4:3)</PresentationFormat>
  <Paragraphs>46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Thornleigh Salesian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Solving Equations</dc:title>
  <dc:creator>Craig Barton</dc:creator>
  <cp:lastModifiedBy>Brendan Bayew (Avanti Park)</cp:lastModifiedBy>
  <cp:revision>103</cp:revision>
  <cp:lastPrinted>2023-12-08T18:01:51Z</cp:lastPrinted>
  <dcterms:created xsi:type="dcterms:W3CDTF">2013-04-22T07:01:12Z</dcterms:created>
  <dcterms:modified xsi:type="dcterms:W3CDTF">2023-12-08T18:02:37Z</dcterms:modified>
</cp:coreProperties>
</file>