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42" r:id="rId2"/>
    <p:sldId id="443" r:id="rId3"/>
    <p:sldId id="444" r:id="rId4"/>
    <p:sldId id="445" r:id="rId5"/>
    <p:sldId id="446" r:id="rId6"/>
    <p:sldId id="44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FFF"/>
    <a:srgbClr val="D915D0"/>
    <a:srgbClr val="F824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3C51D9-34EE-403A-A21E-570B3284A35A}" v="33" dt="2024-07-01T14:58:36.252"/>
    <p1510:client id="{843C1F9A-2E4C-CF74-39D4-001175AFB610}" v="33" dt="2024-07-03T07:46:24.833"/>
    <p1510:client id="{DE3E3214-3E9E-A240-BEFA-68051DA2A2F3}" v="214" dt="2024-07-02T08:15:06.7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th Ringrose" userId="168e5211-6050-4a0e-a458-578bcd8d1371" providerId="ADAL" clId="{DE3E3214-3E9E-A240-BEFA-68051DA2A2F3}"/>
    <pc:docChg chg="modSld">
      <pc:chgData name="Ruth Ringrose" userId="168e5211-6050-4a0e-a458-578bcd8d1371" providerId="ADAL" clId="{DE3E3214-3E9E-A240-BEFA-68051DA2A2F3}" dt="2024-07-02T08:15:06.795" v="213" actId="20577"/>
      <pc:docMkLst>
        <pc:docMk/>
      </pc:docMkLst>
      <pc:sldChg chg="modSp">
        <pc:chgData name="Ruth Ringrose" userId="168e5211-6050-4a0e-a458-578bcd8d1371" providerId="ADAL" clId="{DE3E3214-3E9E-A240-BEFA-68051DA2A2F3}" dt="2024-07-02T08:12:33.260" v="209" actId="1076"/>
        <pc:sldMkLst>
          <pc:docMk/>
          <pc:sldMk cId="2871739654" sldId="442"/>
        </pc:sldMkLst>
        <pc:spChg chg="mod">
          <ac:chgData name="Ruth Ringrose" userId="168e5211-6050-4a0e-a458-578bcd8d1371" providerId="ADAL" clId="{DE3E3214-3E9E-A240-BEFA-68051DA2A2F3}" dt="2024-07-02T08:10:03.896" v="89" actId="20577"/>
          <ac:spMkLst>
            <pc:docMk/>
            <pc:sldMk cId="2871739654" sldId="442"/>
            <ac:spMk id="7" creationId="{00000000-0000-0000-0000-000000000000}"/>
          </ac:spMkLst>
        </pc:spChg>
        <pc:spChg chg="mod">
          <ac:chgData name="Ruth Ringrose" userId="168e5211-6050-4a0e-a458-578bcd8d1371" providerId="ADAL" clId="{DE3E3214-3E9E-A240-BEFA-68051DA2A2F3}" dt="2024-07-02T08:12:33.260" v="209" actId="1076"/>
          <ac:spMkLst>
            <pc:docMk/>
            <pc:sldMk cId="2871739654" sldId="442"/>
            <ac:spMk id="26" creationId="{00000000-0000-0000-0000-000000000000}"/>
          </ac:spMkLst>
        </pc:spChg>
      </pc:sldChg>
      <pc:sldChg chg="modSp">
        <pc:chgData name="Ruth Ringrose" userId="168e5211-6050-4a0e-a458-578bcd8d1371" providerId="ADAL" clId="{DE3E3214-3E9E-A240-BEFA-68051DA2A2F3}" dt="2024-07-02T08:15:06.795" v="213" actId="20577"/>
        <pc:sldMkLst>
          <pc:docMk/>
          <pc:sldMk cId="1940437190" sldId="447"/>
        </pc:sldMkLst>
        <pc:spChg chg="mod">
          <ac:chgData name="Ruth Ringrose" userId="168e5211-6050-4a0e-a458-578bcd8d1371" providerId="ADAL" clId="{DE3E3214-3E9E-A240-BEFA-68051DA2A2F3}" dt="2024-07-02T08:15:06.795" v="213" actId="20577"/>
          <ac:spMkLst>
            <pc:docMk/>
            <pc:sldMk cId="1940437190" sldId="447"/>
            <ac:spMk id="2" creationId="{52387D67-8BDE-1443-7CEF-D2176DFD9C42}"/>
          </ac:spMkLst>
        </pc:spChg>
      </pc:sldChg>
    </pc:docChg>
  </pc:docChgLst>
  <pc:docChgLst>
    <pc:chgData name="Ruth Ringrose" userId="S::rringrose@brigantiatrust.net::168e5211-6050-4a0e-a458-578bcd8d1371" providerId="AD" clId="Web-{843C1F9A-2E4C-CF74-39D4-001175AFB610}"/>
    <pc:docChg chg="modSld">
      <pc:chgData name="Ruth Ringrose" userId="S::rringrose@brigantiatrust.net::168e5211-6050-4a0e-a458-578bcd8d1371" providerId="AD" clId="Web-{843C1F9A-2E4C-CF74-39D4-001175AFB610}" dt="2024-07-03T07:46:24.833" v="18" actId="14100"/>
      <pc:docMkLst>
        <pc:docMk/>
      </pc:docMkLst>
      <pc:sldChg chg="modSp">
        <pc:chgData name="Ruth Ringrose" userId="S::rringrose@brigantiatrust.net::168e5211-6050-4a0e-a458-578bcd8d1371" providerId="AD" clId="Web-{843C1F9A-2E4C-CF74-39D4-001175AFB610}" dt="2024-07-03T07:46:24.833" v="18" actId="14100"/>
        <pc:sldMkLst>
          <pc:docMk/>
          <pc:sldMk cId="2871739654" sldId="442"/>
        </pc:sldMkLst>
        <pc:spChg chg="mod">
          <ac:chgData name="Ruth Ringrose" userId="S::rringrose@brigantiatrust.net::168e5211-6050-4a0e-a458-578bcd8d1371" providerId="AD" clId="Web-{843C1F9A-2E4C-CF74-39D4-001175AFB610}" dt="2024-07-03T07:46:24.833" v="18" actId="14100"/>
          <ac:spMkLst>
            <pc:docMk/>
            <pc:sldMk cId="2871739654" sldId="442"/>
            <ac:spMk id="6" creationId="{00000000-0000-0000-0000-000000000000}"/>
          </ac:spMkLst>
        </pc:spChg>
        <pc:spChg chg="mod">
          <ac:chgData name="Ruth Ringrose" userId="S::rringrose@brigantiatrust.net::168e5211-6050-4a0e-a458-578bcd8d1371" providerId="AD" clId="Web-{843C1F9A-2E4C-CF74-39D4-001175AFB610}" dt="2024-07-03T07:45:16.984" v="8" actId="20577"/>
          <ac:spMkLst>
            <pc:docMk/>
            <pc:sldMk cId="2871739654" sldId="442"/>
            <ac:spMk id="7" creationId="{00000000-0000-0000-0000-000000000000}"/>
          </ac:spMkLst>
        </pc:spChg>
        <pc:spChg chg="mod">
          <ac:chgData name="Ruth Ringrose" userId="S::rringrose@brigantiatrust.net::168e5211-6050-4a0e-a458-578bcd8d1371" providerId="AD" clId="Web-{843C1F9A-2E4C-CF74-39D4-001175AFB610}" dt="2024-07-03T07:44:48.091" v="6" actId="20577"/>
          <ac:spMkLst>
            <pc:docMk/>
            <pc:sldMk cId="2871739654" sldId="442"/>
            <ac:spMk id="26" creationId="{00000000-0000-0000-0000-000000000000}"/>
          </ac:spMkLst>
        </pc:spChg>
      </pc:sldChg>
    </pc:docChg>
  </pc:docChgLst>
  <pc:docChgLst>
    <pc:chgData name="Ruth Ringrose" userId="168e5211-6050-4a0e-a458-578bcd8d1371" providerId="ADAL" clId="{003C51D9-34EE-403A-A21E-570B3284A35A}"/>
    <pc:docChg chg="undo redo custSel modSld">
      <pc:chgData name="Ruth Ringrose" userId="168e5211-6050-4a0e-a458-578bcd8d1371" providerId="ADAL" clId="{003C51D9-34EE-403A-A21E-570B3284A35A}" dt="2024-07-01T14:59:45.707" v="57" actId="1038"/>
      <pc:docMkLst>
        <pc:docMk/>
      </pc:docMkLst>
      <pc:sldChg chg="addSp modSp mod">
        <pc:chgData name="Ruth Ringrose" userId="168e5211-6050-4a0e-a458-578bcd8d1371" providerId="ADAL" clId="{003C51D9-34EE-403A-A21E-570B3284A35A}" dt="2024-07-01T14:59:45.707" v="57" actId="1038"/>
        <pc:sldMkLst>
          <pc:docMk/>
          <pc:sldMk cId="2871739654" sldId="442"/>
        </pc:sldMkLst>
        <pc:spChg chg="add mod ord">
          <ac:chgData name="Ruth Ringrose" userId="168e5211-6050-4a0e-a458-578bcd8d1371" providerId="ADAL" clId="{003C51D9-34EE-403A-A21E-570B3284A35A}" dt="2024-07-01T14:59:45.707" v="57" actId="1038"/>
          <ac:spMkLst>
            <pc:docMk/>
            <pc:sldMk cId="2871739654" sldId="442"/>
            <ac:spMk id="2" creationId="{7155CA13-E0A8-6B68-8AAB-4C281DB8BC62}"/>
          </ac:spMkLst>
        </pc:spChg>
      </pc:sldChg>
      <pc:sldChg chg="modSp mod">
        <pc:chgData name="Ruth Ringrose" userId="168e5211-6050-4a0e-a458-578bcd8d1371" providerId="ADAL" clId="{003C51D9-34EE-403A-A21E-570B3284A35A}" dt="2024-07-01T14:58:11.756" v="32" actId="20577"/>
        <pc:sldMkLst>
          <pc:docMk/>
          <pc:sldMk cId="645783118" sldId="443"/>
        </pc:sldMkLst>
        <pc:graphicFrameChg chg="mod">
          <ac:chgData name="Ruth Ringrose" userId="168e5211-6050-4a0e-a458-578bcd8d1371" providerId="ADAL" clId="{003C51D9-34EE-403A-A21E-570B3284A35A}" dt="2024-07-01T14:58:08.692" v="29" actId="20577"/>
          <ac:graphicFrameMkLst>
            <pc:docMk/>
            <pc:sldMk cId="645783118" sldId="443"/>
            <ac:graphicFrameMk id="4" creationId="{6AF74F4A-B374-0520-2FAD-C4106AED8C31}"/>
          </ac:graphicFrameMkLst>
        </pc:graphicFrameChg>
        <pc:graphicFrameChg chg="mod">
          <ac:chgData name="Ruth Ringrose" userId="168e5211-6050-4a0e-a458-578bcd8d1371" providerId="ADAL" clId="{003C51D9-34EE-403A-A21E-570B3284A35A}" dt="2024-07-01T14:58:11.756" v="32" actId="20577"/>
          <ac:graphicFrameMkLst>
            <pc:docMk/>
            <pc:sldMk cId="645783118" sldId="443"/>
            <ac:graphicFrameMk id="7" creationId="{24C2FCA2-AC1B-8B8A-8422-BC083B4C0B62}"/>
          </ac:graphicFrameMkLst>
        </pc:graphicFrameChg>
      </pc:sldChg>
      <pc:sldChg chg="modSp mod">
        <pc:chgData name="Ruth Ringrose" userId="168e5211-6050-4a0e-a458-578bcd8d1371" providerId="ADAL" clId="{003C51D9-34EE-403A-A21E-570B3284A35A}" dt="2024-07-01T14:58:20.092" v="36" actId="20577"/>
        <pc:sldMkLst>
          <pc:docMk/>
          <pc:sldMk cId="511931591" sldId="444"/>
        </pc:sldMkLst>
        <pc:graphicFrameChg chg="mod">
          <ac:chgData name="Ruth Ringrose" userId="168e5211-6050-4a0e-a458-578bcd8d1371" providerId="ADAL" clId="{003C51D9-34EE-403A-A21E-570B3284A35A}" dt="2024-07-01T14:58:16.100" v="34" actId="20577"/>
          <ac:graphicFrameMkLst>
            <pc:docMk/>
            <pc:sldMk cId="511931591" sldId="444"/>
            <ac:graphicFrameMk id="4" creationId="{6AF74F4A-B374-0520-2FAD-C4106AED8C31}"/>
          </ac:graphicFrameMkLst>
        </pc:graphicFrameChg>
        <pc:graphicFrameChg chg="mod">
          <ac:chgData name="Ruth Ringrose" userId="168e5211-6050-4a0e-a458-578bcd8d1371" providerId="ADAL" clId="{003C51D9-34EE-403A-A21E-570B3284A35A}" dt="2024-07-01T14:58:20.092" v="36" actId="20577"/>
          <ac:graphicFrameMkLst>
            <pc:docMk/>
            <pc:sldMk cId="511931591" sldId="444"/>
            <ac:graphicFrameMk id="7" creationId="{24C2FCA2-AC1B-8B8A-8422-BC083B4C0B62}"/>
          </ac:graphicFrameMkLst>
        </pc:graphicFrameChg>
      </pc:sldChg>
      <pc:sldChg chg="modSp">
        <pc:chgData name="Ruth Ringrose" userId="168e5211-6050-4a0e-a458-578bcd8d1371" providerId="ADAL" clId="{003C51D9-34EE-403A-A21E-570B3284A35A}" dt="2024-07-01T14:58:27.434" v="40" actId="20577"/>
        <pc:sldMkLst>
          <pc:docMk/>
          <pc:sldMk cId="184914168" sldId="445"/>
        </pc:sldMkLst>
        <pc:graphicFrameChg chg="mod">
          <ac:chgData name="Ruth Ringrose" userId="168e5211-6050-4a0e-a458-578bcd8d1371" providerId="ADAL" clId="{003C51D9-34EE-403A-A21E-570B3284A35A}" dt="2024-07-01T14:58:24.100" v="38" actId="20577"/>
          <ac:graphicFrameMkLst>
            <pc:docMk/>
            <pc:sldMk cId="184914168" sldId="445"/>
            <ac:graphicFrameMk id="4" creationId="{6AF74F4A-B374-0520-2FAD-C4106AED8C31}"/>
          </ac:graphicFrameMkLst>
        </pc:graphicFrameChg>
        <pc:graphicFrameChg chg="mod">
          <ac:chgData name="Ruth Ringrose" userId="168e5211-6050-4a0e-a458-578bcd8d1371" providerId="ADAL" clId="{003C51D9-34EE-403A-A21E-570B3284A35A}" dt="2024-07-01T14:58:27.434" v="40" actId="20577"/>
          <ac:graphicFrameMkLst>
            <pc:docMk/>
            <pc:sldMk cId="184914168" sldId="445"/>
            <ac:graphicFrameMk id="7" creationId="{24C2FCA2-AC1B-8B8A-8422-BC083B4C0B62}"/>
          </ac:graphicFrameMkLst>
        </pc:graphicFrameChg>
      </pc:sldChg>
      <pc:sldChg chg="modSp">
        <pc:chgData name="Ruth Ringrose" userId="168e5211-6050-4a0e-a458-578bcd8d1371" providerId="ADAL" clId="{003C51D9-34EE-403A-A21E-570B3284A35A}" dt="2024-07-01T14:58:36.252" v="44" actId="20577"/>
        <pc:sldMkLst>
          <pc:docMk/>
          <pc:sldMk cId="725931893" sldId="446"/>
        </pc:sldMkLst>
        <pc:graphicFrameChg chg="mod">
          <ac:chgData name="Ruth Ringrose" userId="168e5211-6050-4a0e-a458-578bcd8d1371" providerId="ADAL" clId="{003C51D9-34EE-403A-A21E-570B3284A35A}" dt="2024-07-01T14:58:32.756" v="42" actId="20577"/>
          <ac:graphicFrameMkLst>
            <pc:docMk/>
            <pc:sldMk cId="725931893" sldId="446"/>
            <ac:graphicFrameMk id="4" creationId="{6AF74F4A-B374-0520-2FAD-C4106AED8C31}"/>
          </ac:graphicFrameMkLst>
        </pc:graphicFrameChg>
        <pc:graphicFrameChg chg="mod">
          <ac:chgData name="Ruth Ringrose" userId="168e5211-6050-4a0e-a458-578bcd8d1371" providerId="ADAL" clId="{003C51D9-34EE-403A-A21E-570B3284A35A}" dt="2024-07-01T14:58:36.252" v="44" actId="20577"/>
          <ac:graphicFrameMkLst>
            <pc:docMk/>
            <pc:sldMk cId="725931893" sldId="446"/>
            <ac:graphicFrameMk id="7" creationId="{24C2FCA2-AC1B-8B8A-8422-BC083B4C0B62}"/>
          </ac:graphicFrameMkLst>
        </pc:graphicFrameChg>
      </pc:sldChg>
      <pc:sldChg chg="modSp mod">
        <pc:chgData name="Ruth Ringrose" userId="168e5211-6050-4a0e-a458-578bcd8d1371" providerId="ADAL" clId="{003C51D9-34EE-403A-A21E-570B3284A35A}" dt="2024-07-01T14:53:27.822" v="19" actId="20577"/>
        <pc:sldMkLst>
          <pc:docMk/>
          <pc:sldMk cId="1940437190" sldId="447"/>
        </pc:sldMkLst>
        <pc:spChg chg="mod">
          <ac:chgData name="Ruth Ringrose" userId="168e5211-6050-4a0e-a458-578bcd8d1371" providerId="ADAL" clId="{003C51D9-34EE-403A-A21E-570B3284A35A}" dt="2024-07-01T14:53:27.822" v="19" actId="20577"/>
          <ac:spMkLst>
            <pc:docMk/>
            <pc:sldMk cId="1940437190" sldId="447"/>
            <ac:spMk id="2" creationId="{52387D67-8BDE-1443-7CEF-D2176DFD9C42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BB_267DDE4E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BB_267DDE4E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BC_1E8374C7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BC_1E8374C7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BD_B0590F8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BD_B0590F83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BE_2B44D775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BE_2B44D7754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SCHOOL X</a:t>
            </a:r>
          </a:p>
          <a:p>
            <a:pPr>
              <a:defRPr/>
            </a:pPr>
            <a:r>
              <a:rPr lang="en-US"/>
              <a:t>120</a:t>
            </a:r>
            <a:r>
              <a:rPr lang="en-US" baseline="0"/>
              <a:t> students</a:t>
            </a:r>
            <a:endParaRPr lang="en-US"/>
          </a:p>
        </c:rich>
      </c:tx>
      <c:layout>
        <c:manualLayout>
          <c:xMode val="edge"/>
          <c:yMode val="edge"/>
          <c:x val="4.7843667979002608E-2"/>
          <c:y val="4.3749999999999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SUBJECTS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DF-4929-AD27-597E4D4B9B4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DF-4929-AD27-597E4D4B9B4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DF-4929-AD27-597E4D4B9B49}"/>
              </c:ext>
            </c:extLst>
          </c:dPt>
          <c:cat>
            <c:strRef>
              <c:f>Sheet1!$A$2:$A$4</c:f>
              <c:strCache>
                <c:ptCount val="3"/>
                <c:pt idx="0">
                  <c:v>BIOLOGY</c:v>
                </c:pt>
                <c:pt idx="1">
                  <c:v>CHEMISTRY</c:v>
                </c:pt>
                <c:pt idx="2">
                  <c:v>PHYSICS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0.25</c:v>
                </c:pt>
                <c:pt idx="1">
                  <c:v>0.375</c:v>
                </c:pt>
                <c:pt idx="2">
                  <c:v>0.375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20-4877-8DD7-5F6F3F6BFE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SCHOOL Y</a:t>
            </a:r>
          </a:p>
          <a:p>
            <a:pPr>
              <a:defRPr/>
            </a:pPr>
            <a:r>
              <a:rPr lang="en-US"/>
              <a:t>120 students</a:t>
            </a:r>
          </a:p>
        </c:rich>
      </c:tx>
      <c:layout>
        <c:manualLayout>
          <c:xMode val="edge"/>
          <c:yMode val="edge"/>
          <c:x val="0.75460416666666663"/>
          <c:y val="4.06250000000000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SCHOOL B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C12-46E2-A215-00F7BA470EE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C12-46E2-A215-00F7BA470EE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C12-46E2-A215-00F7BA470EEC}"/>
              </c:ext>
            </c:extLst>
          </c:dPt>
          <c:cat>
            <c:strRef>
              <c:f>Sheet1!$A$2:$A$4</c:f>
              <c:strCache>
                <c:ptCount val="3"/>
                <c:pt idx="0">
                  <c:v>BIOLOGY</c:v>
                </c:pt>
                <c:pt idx="1">
                  <c:v>CHEMISTRY</c:v>
                </c:pt>
                <c:pt idx="2">
                  <c:v>PHYSICS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0.33333333333333331</c:v>
                </c:pt>
                <c:pt idx="1">
                  <c:v>0.33333333333333331</c:v>
                </c:pt>
                <c:pt idx="2">
                  <c:v>0.33333333333333331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95-4B7D-B529-1AFA6DE2EA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SCHOOL X</a:t>
            </a:r>
          </a:p>
          <a:p>
            <a:pPr>
              <a:defRPr/>
            </a:pPr>
            <a:r>
              <a:rPr lang="en-US"/>
              <a:t>120 students</a:t>
            </a:r>
          </a:p>
        </c:rich>
      </c:tx>
      <c:layout>
        <c:manualLayout>
          <c:xMode val="edge"/>
          <c:yMode val="edge"/>
          <c:x val="3.3791666666666664E-2"/>
          <c:y val="4.06250000000000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SUBJECTS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4C0-4BE4-8277-58F8BB9CCE8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4C0-4BE4-8277-58F8BB9CCE8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4C0-4BE4-8277-58F8BB9CCE81}"/>
              </c:ext>
            </c:extLst>
          </c:dPt>
          <c:cat>
            <c:strRef>
              <c:f>Sheet1!$A$2:$A$4</c:f>
              <c:strCache>
                <c:ptCount val="3"/>
                <c:pt idx="0">
                  <c:v>BIOLOGY</c:v>
                </c:pt>
                <c:pt idx="1">
                  <c:v>CHEMISTRY</c:v>
                </c:pt>
                <c:pt idx="2">
                  <c:v>PHYSICS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0.75</c:v>
                </c:pt>
                <c:pt idx="1">
                  <c:v>0.125</c:v>
                </c:pt>
                <c:pt idx="2">
                  <c:v>0.125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20-4877-8DD7-5F6F3F6BFE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SCHOOL Y</a:t>
            </a:r>
          </a:p>
          <a:p>
            <a:pPr>
              <a:defRPr/>
            </a:pPr>
            <a:r>
              <a:rPr lang="en-US"/>
              <a:t>100 students</a:t>
            </a:r>
          </a:p>
        </c:rich>
      </c:tx>
      <c:layout>
        <c:manualLayout>
          <c:xMode val="edge"/>
          <c:yMode val="edge"/>
          <c:x val="0.75668749999999985"/>
          <c:y val="2.50000000000000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SCHOOL B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374-4ECF-B5CD-2A7471244CC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374-4ECF-B5CD-2A7471244CC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374-4ECF-B5CD-2A7471244CC6}"/>
              </c:ext>
            </c:extLst>
          </c:dPt>
          <c:cat>
            <c:strRef>
              <c:f>Sheet1!$A$2:$A$4</c:f>
              <c:strCache>
                <c:ptCount val="3"/>
                <c:pt idx="0">
                  <c:v>BIOLOGY</c:v>
                </c:pt>
                <c:pt idx="1">
                  <c:v>CHEMISTRY</c:v>
                </c:pt>
                <c:pt idx="2">
                  <c:v>PHYSICS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0.5</c:v>
                </c:pt>
                <c:pt idx="1">
                  <c:v>0.25</c:v>
                </c:pt>
                <c:pt idx="2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95-4B7D-B529-1AFA6DE2EA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SCHOOL X</a:t>
            </a:r>
          </a:p>
          <a:p>
            <a:pPr>
              <a:defRPr/>
            </a:pPr>
            <a:r>
              <a:rPr lang="en-US"/>
              <a:t>200 students</a:t>
            </a:r>
          </a:p>
        </c:rich>
      </c:tx>
      <c:layout>
        <c:manualLayout>
          <c:xMode val="edge"/>
          <c:yMode val="edge"/>
          <c:x val="3.3791666666666664E-2"/>
          <c:y val="4.06250000000000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SUBJECTS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4C0-4BE4-8277-58F8BB9CCE8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4C0-4BE4-8277-58F8BB9CCE8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4C0-4BE4-8277-58F8BB9CCE81}"/>
              </c:ext>
            </c:extLst>
          </c:dPt>
          <c:cat>
            <c:strRef>
              <c:f>Sheet1!$A$2:$A$4</c:f>
              <c:strCache>
                <c:ptCount val="3"/>
                <c:pt idx="0">
                  <c:v>BIOLOGY</c:v>
                </c:pt>
                <c:pt idx="1">
                  <c:v>CHEMISTRY</c:v>
                </c:pt>
                <c:pt idx="2">
                  <c:v>PHYSICS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0.5</c:v>
                </c:pt>
                <c:pt idx="1">
                  <c:v>0.25</c:v>
                </c:pt>
                <c:pt idx="2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20-4877-8DD7-5F6F3F6BFE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SCHOOL Y</a:t>
            </a:r>
          </a:p>
          <a:p>
            <a:pPr>
              <a:defRPr/>
            </a:pPr>
            <a:r>
              <a:rPr lang="en-US"/>
              <a:t>300 students</a:t>
            </a:r>
          </a:p>
        </c:rich>
      </c:tx>
      <c:layout>
        <c:manualLayout>
          <c:xMode val="edge"/>
          <c:yMode val="edge"/>
          <c:x val="0.73377083333333337"/>
          <c:y val="4.06250000000000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SCHOOL B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374-4ECF-B5CD-2A7471244CC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374-4ECF-B5CD-2A7471244CC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374-4ECF-B5CD-2A7471244CC6}"/>
              </c:ext>
            </c:extLst>
          </c:dPt>
          <c:cat>
            <c:strRef>
              <c:f>Sheet1!$A$2:$A$4</c:f>
              <c:strCache>
                <c:ptCount val="3"/>
                <c:pt idx="0">
                  <c:v>BIOLOGY</c:v>
                </c:pt>
                <c:pt idx="1">
                  <c:v>CHEMISTRY</c:v>
                </c:pt>
                <c:pt idx="2">
                  <c:v>PHYSICS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0.33333333333333331</c:v>
                </c:pt>
                <c:pt idx="1">
                  <c:v>0.16666666666666666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95-4B7D-B529-1AFA6DE2EA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SCHOOL X</a:t>
            </a:r>
          </a:p>
          <a:p>
            <a:pPr>
              <a:defRPr/>
            </a:pPr>
            <a:r>
              <a:rPr lang="en-US"/>
              <a:t>80 students</a:t>
            </a:r>
          </a:p>
        </c:rich>
      </c:tx>
      <c:layout>
        <c:manualLayout>
          <c:xMode val="edge"/>
          <c:yMode val="edge"/>
          <c:x val="3.3791666666666664E-2"/>
          <c:y val="4.06250000000000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SUBJECTS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4C0-4BE4-8277-58F8BB9CCE8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4C0-4BE4-8277-58F8BB9CCE8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4C0-4BE4-8277-58F8BB9CCE81}"/>
              </c:ext>
            </c:extLst>
          </c:dPt>
          <c:cat>
            <c:strRef>
              <c:f>Sheet1!$A$2:$A$4</c:f>
              <c:strCache>
                <c:ptCount val="3"/>
                <c:pt idx="0">
                  <c:v>BIOLOGY</c:v>
                </c:pt>
                <c:pt idx="1">
                  <c:v>CHEMISTRY</c:v>
                </c:pt>
                <c:pt idx="2">
                  <c:v>PHYSICS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0.25</c:v>
                </c:pt>
                <c:pt idx="1">
                  <c:v>0.25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20-4877-8DD7-5F6F3F6BFE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SCHOOL Y</a:t>
            </a:r>
          </a:p>
          <a:p>
            <a:pPr>
              <a:defRPr/>
            </a:pPr>
            <a:r>
              <a:rPr lang="en-US"/>
              <a:t>60 students</a:t>
            </a:r>
          </a:p>
        </c:rich>
      </c:tx>
      <c:layout>
        <c:manualLayout>
          <c:xMode val="edge"/>
          <c:yMode val="edge"/>
          <c:x val="0.76988008530183727"/>
          <c:y val="4.68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SCHOOL B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374-4ECF-B5CD-2A7471244CC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374-4ECF-B5CD-2A7471244CC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374-4ECF-B5CD-2A7471244CC6}"/>
              </c:ext>
            </c:extLst>
          </c:dPt>
          <c:cat>
            <c:strRef>
              <c:f>Sheet1!$A$2:$A$4</c:f>
              <c:strCache>
                <c:ptCount val="3"/>
                <c:pt idx="0">
                  <c:v>BIOLOGY</c:v>
                </c:pt>
                <c:pt idx="1">
                  <c:v>CHEMISTRY</c:v>
                </c:pt>
                <c:pt idx="2">
                  <c:v>PHYSICS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0.33333333333333331</c:v>
                </c:pt>
                <c:pt idx="1">
                  <c:v>0.33333333333333331</c:v>
                </c:pt>
                <c:pt idx="2">
                  <c:v>0.33333333333333331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95-4B7D-B529-1AFA6DE2EA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22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86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20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153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66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325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768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582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864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507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6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7265C-281B-4942-B41F-2D570AAC6BEC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315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155CA13-E0A8-6B68-8AAB-4C281DB8BC62}"/>
              </a:ext>
            </a:extLst>
          </p:cNvPr>
          <p:cNvSpPr/>
          <p:nvPr/>
        </p:nvSpPr>
        <p:spPr>
          <a:xfrm>
            <a:off x="207220" y="332656"/>
            <a:ext cx="8751427" cy="532859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5825499" y="849156"/>
            <a:ext cx="2737091" cy="707886"/>
          </a:xfrm>
          <a:prstGeom prst="rect">
            <a:avLst/>
          </a:prstGeom>
          <a:solidFill>
            <a:srgbClr val="FF0000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Same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number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of Biology </a:t>
            </a:r>
            <a:r>
              <a:rPr lang="en-GB" sz="2000" dirty="0">
                <a:solidFill>
                  <a:prstClr val="white"/>
                </a:solidFill>
                <a:latin typeface="Calibri"/>
              </a:rPr>
              <a:t>students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4860" y="504285"/>
            <a:ext cx="2736304" cy="1015663"/>
          </a:xfrm>
          <a:prstGeom prst="rect">
            <a:avLst/>
          </a:prstGeom>
          <a:solidFill>
            <a:srgbClr val="00B050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>
                <a:solidFill>
                  <a:prstClr val="white"/>
                </a:solidFill>
                <a:latin typeface="Calibri"/>
              </a:rPr>
              <a:t>Higher </a:t>
            </a:r>
            <a:r>
              <a:rPr lang="en-GB" sz="2000" b="1" dirty="0">
                <a:solidFill>
                  <a:prstClr val="white"/>
                </a:solidFill>
                <a:latin typeface="Calibri"/>
              </a:rPr>
              <a:t>percentage</a:t>
            </a:r>
            <a:r>
              <a:rPr lang="en-GB" sz="2000" dirty="0">
                <a:solidFill>
                  <a:prstClr val="white"/>
                </a:solidFill>
                <a:latin typeface="Calibri"/>
              </a:rPr>
              <a:t> of Biology students in School X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043608" y="1412776"/>
            <a:ext cx="3888432" cy="3888432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/>
        </p:nvSpPr>
        <p:spPr>
          <a:xfrm>
            <a:off x="3448337" y="1410207"/>
            <a:ext cx="3888432" cy="388843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25040" y="1900591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75276" y="1931949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</a:t>
            </a:r>
          </a:p>
        </p:txBody>
      </p:sp>
      <p:sp>
        <p:nvSpPr>
          <p:cNvPr id="18" name="Oval 17"/>
          <p:cNvSpPr/>
          <p:nvPr/>
        </p:nvSpPr>
        <p:spPr>
          <a:xfrm>
            <a:off x="5432864" y="193194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83100" y="1963307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</a:t>
            </a:r>
          </a:p>
        </p:txBody>
      </p:sp>
      <p:sp>
        <p:nvSpPr>
          <p:cNvPr id="20" name="Oval 19"/>
          <p:cNvSpPr/>
          <p:nvPr/>
        </p:nvSpPr>
        <p:spPr>
          <a:xfrm>
            <a:off x="4024402" y="2692679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74638" y="2724037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7672715" y="3367748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722951" y="3399106"/>
            <a:ext cx="331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6101" y="5085184"/>
            <a:ext cx="1697777" cy="16312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Which pair of pie charts belong in each of the regions?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248088" y="5415360"/>
            <a:ext cx="1800200" cy="132343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2000" dirty="0">
                <a:solidFill>
                  <a:prstClr val="white"/>
                </a:solidFill>
                <a:latin typeface="Calibri"/>
              </a:rPr>
              <a:t>What would you change so all 4 sets fit in region C?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19D388F-6CB4-4298-975C-7FCE2AFED12F}"/>
              </a:ext>
            </a:extLst>
          </p:cNvPr>
          <p:cNvSpPr txBox="1"/>
          <p:nvPr/>
        </p:nvSpPr>
        <p:spPr>
          <a:xfrm>
            <a:off x="34136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@</a:t>
            </a:r>
            <a:r>
              <a:rPr kumimoji="0" lang="en-GB" sz="18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mrbartonmaths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1739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AF74F4A-B374-0520-2FAD-C4106AED8C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7061859"/>
              </p:ext>
            </p:extLst>
          </p:nvPr>
        </p:nvGraphicFramePr>
        <p:xfrm>
          <a:off x="-36512" y="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24C2FCA2-AC1B-8B8A-8422-BC083B4C0B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7664246"/>
              </p:ext>
            </p:extLst>
          </p:nvPr>
        </p:nvGraphicFramePr>
        <p:xfrm>
          <a:off x="3059832" y="282138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48CED35-7FFD-C936-2F37-FE3D3A1FE6D1}"/>
              </a:ext>
            </a:extLst>
          </p:cNvPr>
          <p:cNvSpPr txBox="1"/>
          <p:nvPr/>
        </p:nvSpPr>
        <p:spPr>
          <a:xfrm>
            <a:off x="6732240" y="476672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/>
              <a:t>SET 1</a:t>
            </a:r>
          </a:p>
        </p:txBody>
      </p:sp>
    </p:spTree>
    <p:extLst>
      <p:ext uri="{BB962C8B-B14F-4D97-AF65-F5344CB8AC3E}">
        <p14:creationId xmlns:p14="http://schemas.microsoft.com/office/powerpoint/2010/main" val="645783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AF74F4A-B374-0520-2FAD-C4106AED8C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54376560"/>
              </p:ext>
            </p:extLst>
          </p:nvPr>
        </p:nvGraphicFramePr>
        <p:xfrm>
          <a:off x="891" y="-2738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24C2FCA2-AC1B-8B8A-8422-BC083B4C0B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9380880"/>
              </p:ext>
            </p:extLst>
          </p:nvPr>
        </p:nvGraphicFramePr>
        <p:xfrm>
          <a:off x="3059832" y="282138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48CED35-7FFD-C936-2F37-FE3D3A1FE6D1}"/>
              </a:ext>
            </a:extLst>
          </p:cNvPr>
          <p:cNvSpPr txBox="1"/>
          <p:nvPr/>
        </p:nvSpPr>
        <p:spPr>
          <a:xfrm>
            <a:off x="6732240" y="476672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/>
              <a:t>SET 2</a:t>
            </a:r>
          </a:p>
        </p:txBody>
      </p:sp>
    </p:spTree>
    <p:extLst>
      <p:ext uri="{BB962C8B-B14F-4D97-AF65-F5344CB8AC3E}">
        <p14:creationId xmlns:p14="http://schemas.microsoft.com/office/powerpoint/2010/main" val="511931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AF74F4A-B374-0520-2FAD-C4106AED8C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0660323"/>
              </p:ext>
            </p:extLst>
          </p:nvPr>
        </p:nvGraphicFramePr>
        <p:xfrm>
          <a:off x="891" y="-2738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24C2FCA2-AC1B-8B8A-8422-BC083B4C0B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0433581"/>
              </p:ext>
            </p:extLst>
          </p:nvPr>
        </p:nvGraphicFramePr>
        <p:xfrm>
          <a:off x="3059832" y="282138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48CED35-7FFD-C936-2F37-FE3D3A1FE6D1}"/>
              </a:ext>
            </a:extLst>
          </p:cNvPr>
          <p:cNvSpPr txBox="1"/>
          <p:nvPr/>
        </p:nvSpPr>
        <p:spPr>
          <a:xfrm>
            <a:off x="6732240" y="476672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/>
              <a:t>SET 3</a:t>
            </a:r>
          </a:p>
        </p:txBody>
      </p:sp>
    </p:spTree>
    <p:extLst>
      <p:ext uri="{BB962C8B-B14F-4D97-AF65-F5344CB8AC3E}">
        <p14:creationId xmlns:p14="http://schemas.microsoft.com/office/powerpoint/2010/main" val="184914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AF74F4A-B374-0520-2FAD-C4106AED8C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9345282"/>
              </p:ext>
            </p:extLst>
          </p:nvPr>
        </p:nvGraphicFramePr>
        <p:xfrm>
          <a:off x="891" y="-2738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24C2FCA2-AC1B-8B8A-8422-BC083B4C0B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6223920"/>
              </p:ext>
            </p:extLst>
          </p:nvPr>
        </p:nvGraphicFramePr>
        <p:xfrm>
          <a:off x="3049348" y="2794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48CED35-7FFD-C936-2F37-FE3D3A1FE6D1}"/>
              </a:ext>
            </a:extLst>
          </p:cNvPr>
          <p:cNvSpPr txBox="1"/>
          <p:nvPr/>
        </p:nvSpPr>
        <p:spPr>
          <a:xfrm>
            <a:off x="6732240" y="476672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/>
              <a:t>SET 4</a:t>
            </a:r>
          </a:p>
        </p:txBody>
      </p:sp>
    </p:spTree>
    <p:extLst>
      <p:ext uri="{BB962C8B-B14F-4D97-AF65-F5344CB8AC3E}">
        <p14:creationId xmlns:p14="http://schemas.microsoft.com/office/powerpoint/2010/main" val="725931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387D67-8BDE-1443-7CEF-D2176DFD9C42}"/>
              </a:ext>
            </a:extLst>
          </p:cNvPr>
          <p:cNvSpPr txBox="1"/>
          <p:nvPr/>
        </p:nvSpPr>
        <p:spPr>
          <a:xfrm>
            <a:off x="467544" y="260648"/>
            <a:ext cx="81369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ANSWERS:</a:t>
            </a:r>
          </a:p>
          <a:p>
            <a:endParaRPr lang="en-GB"/>
          </a:p>
          <a:p>
            <a:endParaRPr lang="en-GB"/>
          </a:p>
          <a:p>
            <a:r>
              <a:rPr lang="en-GB"/>
              <a:t>SET 1 goes in region D</a:t>
            </a:r>
          </a:p>
          <a:p>
            <a:endParaRPr lang="en-GB"/>
          </a:p>
          <a:p>
            <a:r>
              <a:rPr lang="en-GB"/>
              <a:t>SET 2 goes in region A</a:t>
            </a:r>
          </a:p>
          <a:p>
            <a:endParaRPr lang="en-GB"/>
          </a:p>
          <a:p>
            <a:r>
              <a:rPr lang="en-GB"/>
              <a:t>SET 3 goes in region C</a:t>
            </a:r>
          </a:p>
          <a:p>
            <a:endParaRPr lang="en-GB"/>
          </a:p>
          <a:p>
            <a:r>
              <a:rPr lang="en-GB"/>
              <a:t>SET 4 goes in region B </a:t>
            </a:r>
          </a:p>
        </p:txBody>
      </p:sp>
    </p:spTree>
    <p:extLst>
      <p:ext uri="{BB962C8B-B14F-4D97-AF65-F5344CB8AC3E}">
        <p14:creationId xmlns:p14="http://schemas.microsoft.com/office/powerpoint/2010/main" val="19404371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Thornleigh Salesian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Equations</dc:title>
  <dc:creator>Craig Barton</dc:creator>
  <cp:revision>29</cp:revision>
  <dcterms:created xsi:type="dcterms:W3CDTF">2013-04-22T07:01:12Z</dcterms:created>
  <dcterms:modified xsi:type="dcterms:W3CDTF">2024-07-03T07:46:28Z</dcterms:modified>
</cp:coreProperties>
</file>