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3" r:id="rId2"/>
    <p:sldId id="44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BF3E29-EF90-1C78-B287-ADE3DD9DB937}" v="3" dt="2024-03-04T07:52:57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Hayden" userId="S::thayden@thespirescollege.com::daf19ba4-fb10-4c02-9a77-f541f27e6c41" providerId="AD" clId="Web-{5CBF3E29-EF90-1C78-B287-ADE3DD9DB937}"/>
    <pc:docChg chg="addSld delSld">
      <pc:chgData name="Thomas Hayden" userId="S::thayden@thespirescollege.com::daf19ba4-fb10-4c02-9a77-f541f27e6c41" providerId="AD" clId="Web-{5CBF3E29-EF90-1C78-B287-ADE3DD9DB937}" dt="2024-03-04T07:52:57.086" v="2"/>
      <pc:docMkLst>
        <pc:docMk/>
      </pc:docMkLst>
      <pc:sldChg chg="del">
        <pc:chgData name="Thomas Hayden" userId="S::thayden@thespirescollege.com::daf19ba4-fb10-4c02-9a77-f541f27e6c41" providerId="AD" clId="Web-{5CBF3E29-EF90-1C78-B287-ADE3DD9DB937}" dt="2024-03-04T07:52:57.086" v="2"/>
        <pc:sldMkLst>
          <pc:docMk/>
          <pc:sldMk cId="109857222" sldId="256"/>
        </pc:sldMkLst>
      </pc:sldChg>
      <pc:sldChg chg="add">
        <pc:chgData name="Thomas Hayden" userId="S::thayden@thespirescollege.com::daf19ba4-fb10-4c02-9a77-f541f27e6c41" providerId="AD" clId="Web-{5CBF3E29-EF90-1C78-B287-ADE3DD9DB937}" dt="2024-03-04T07:52:55.180" v="0"/>
        <pc:sldMkLst>
          <pc:docMk/>
          <pc:sldMk cId="1167981602" sldId="441"/>
        </pc:sldMkLst>
      </pc:sldChg>
      <pc:sldChg chg="add">
        <pc:chgData name="Thomas Hayden" userId="S::thayden@thespirescollege.com::daf19ba4-fb10-4c02-9a77-f541f27e6c41" providerId="AD" clId="Web-{5CBF3E29-EF90-1C78-B287-ADE3DD9DB937}" dt="2024-03-04T07:52:55.273" v="1"/>
        <pc:sldMkLst>
          <pc:docMk/>
          <pc:sldMk cId="258458358" sldId="44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49706-CDCE-A416-3FB1-C7412666C0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BA68924-138F-210C-E5E3-1BC86BE53AA0}"/>
                  </a:ext>
                </a:extLst>
              </p:cNvPr>
              <p:cNvSpPr txBox="1"/>
              <p:nvPr/>
            </p:nvSpPr>
            <p:spPr>
              <a:xfrm>
                <a:off x="7388912" y="652087"/>
                <a:ext cx="2736304" cy="52322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&lt;2.3×</m:t>
                      </m:r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kumimoji="0" lang="en-GB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BA68924-138F-210C-E5E3-1BC86BE53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8912" y="652087"/>
                <a:ext cx="273630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C566540-51A4-D8F7-1351-DAC86DA2E4A1}"/>
                  </a:ext>
                </a:extLst>
              </p:cNvPr>
              <p:cNvSpPr txBox="1"/>
              <p:nvPr/>
            </p:nvSpPr>
            <p:spPr>
              <a:xfrm>
                <a:off x="1790472" y="652087"/>
                <a:ext cx="2736304" cy="523220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&gt;2.3×</m:t>
                      </m:r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kumimoji="0" lang="en-GB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C566540-51A4-D8F7-1351-DAC86DA2E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472" y="652087"/>
                <a:ext cx="273630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3BB1E4F2-2F8E-0DC6-A5D8-B4AEE88E2830}"/>
              </a:ext>
            </a:extLst>
          </p:cNvPr>
          <p:cNvSpPr/>
          <p:nvPr/>
        </p:nvSpPr>
        <p:spPr>
          <a:xfrm>
            <a:off x="2567608" y="1412776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503BA52-BDB2-15B1-EF35-BD748287BD43}"/>
              </a:ext>
            </a:extLst>
          </p:cNvPr>
          <p:cNvSpPr/>
          <p:nvPr/>
        </p:nvSpPr>
        <p:spPr>
          <a:xfrm>
            <a:off x="4972337" y="1410207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E4D432C-E67A-61F0-3C1E-68CC000B9028}"/>
              </a:ext>
            </a:extLst>
          </p:cNvPr>
          <p:cNvSpPr/>
          <p:nvPr/>
        </p:nvSpPr>
        <p:spPr>
          <a:xfrm>
            <a:off x="3649040" y="190059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BE90F8-1DF9-ABE7-2EDD-5585AA812F0D}"/>
              </a:ext>
            </a:extLst>
          </p:cNvPr>
          <p:cNvSpPr txBox="1"/>
          <p:nvPr/>
        </p:nvSpPr>
        <p:spPr>
          <a:xfrm>
            <a:off x="3699277" y="1931949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E835BC3-E9A9-8835-3025-FE5BCBFB03D5}"/>
              </a:ext>
            </a:extLst>
          </p:cNvPr>
          <p:cNvSpPr/>
          <p:nvPr/>
        </p:nvSpPr>
        <p:spPr>
          <a:xfrm>
            <a:off x="6956864" y="193194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7E7488-2BAF-22EB-D3A5-FD62E77E94CD}"/>
              </a:ext>
            </a:extLst>
          </p:cNvPr>
          <p:cNvSpPr txBox="1"/>
          <p:nvPr/>
        </p:nvSpPr>
        <p:spPr>
          <a:xfrm>
            <a:off x="7007101" y="1963307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0E4EDAE-811C-67B7-65F5-63CD0CA3F7DE}"/>
              </a:ext>
            </a:extLst>
          </p:cNvPr>
          <p:cNvSpPr/>
          <p:nvPr/>
        </p:nvSpPr>
        <p:spPr>
          <a:xfrm>
            <a:off x="5548402" y="269267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00EC79-EF19-59DC-842C-6F90836A1167}"/>
              </a:ext>
            </a:extLst>
          </p:cNvPr>
          <p:cNvSpPr txBox="1"/>
          <p:nvPr/>
        </p:nvSpPr>
        <p:spPr>
          <a:xfrm>
            <a:off x="5598639" y="2724037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6CA4A46-A1B0-43FF-E95C-ACF9FC0E17B8}"/>
              </a:ext>
            </a:extLst>
          </p:cNvPr>
          <p:cNvSpPr/>
          <p:nvPr/>
        </p:nvSpPr>
        <p:spPr>
          <a:xfrm>
            <a:off x="9196715" y="336774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A8E244-5887-71CD-1FC3-D8B0EA7816BA}"/>
              </a:ext>
            </a:extLst>
          </p:cNvPr>
          <p:cNvSpPr txBox="1"/>
          <p:nvPr/>
        </p:nvSpPr>
        <p:spPr>
          <a:xfrm>
            <a:off x="9246952" y="339910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BF6CDA4-5D2C-C47E-FC79-0965E5238F50}"/>
                  </a:ext>
                </a:extLst>
              </p:cNvPr>
              <p:cNvSpPr txBox="1"/>
              <p:nvPr/>
            </p:nvSpPr>
            <p:spPr>
              <a:xfrm>
                <a:off x="1644687" y="5349896"/>
                <a:ext cx="2821412" cy="101566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>
                    <a:solidFill>
                      <a:prstClr val="white"/>
                    </a:solidFill>
                    <a:latin typeface="Calibri"/>
                  </a:rPr>
                  <a:t>Find 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0" lang="en-GB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in standard form so that could belong in each of the regions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BF6CDA4-5D2C-C47E-FC79-0965E5238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687" y="5349896"/>
                <a:ext cx="2821412" cy="1015663"/>
              </a:xfrm>
              <a:prstGeom prst="rect">
                <a:avLst/>
              </a:prstGeom>
              <a:blipFill>
                <a:blip r:embed="rId5"/>
                <a:stretch>
                  <a:fillRect l="-2376" t="-3614" b="-10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695ADA82-E26A-C4B8-5C31-354B8003C252}"/>
              </a:ext>
            </a:extLst>
          </p:cNvPr>
          <p:cNvSpPr txBox="1"/>
          <p:nvPr/>
        </p:nvSpPr>
        <p:spPr>
          <a:xfrm>
            <a:off x="8728663" y="4941168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think a region is impossible to fill, convince me why!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45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7104112" y="6195504"/>
                <a:ext cx="3273706" cy="523220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kumimoji="0" lang="en-GB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112" y="6195504"/>
                <a:ext cx="327370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8803839" y="2307457"/>
            <a:ext cx="1800200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think a region is impossible to fill, convince me why!</a:t>
            </a:r>
          </a:p>
        </p:txBody>
      </p:sp>
      <p:sp>
        <p:nvSpPr>
          <p:cNvPr id="27" name="Oval 26"/>
          <p:cNvSpPr/>
          <p:nvPr/>
        </p:nvSpPr>
        <p:spPr>
          <a:xfrm>
            <a:off x="2329813" y="1124744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734542" y="1122175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654422" y="2830292"/>
            <a:ext cx="3888432" cy="388843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404025" y="188547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54262" y="1916832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33" name="Oval 32"/>
          <p:cNvSpPr/>
          <p:nvPr/>
        </p:nvSpPr>
        <p:spPr>
          <a:xfrm>
            <a:off x="7187101" y="191683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37338" y="194819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sp>
        <p:nvSpPr>
          <p:cNvPr id="37" name="Oval 36"/>
          <p:cNvSpPr/>
          <p:nvPr/>
        </p:nvSpPr>
        <p:spPr>
          <a:xfrm>
            <a:off x="5288835" y="547658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39072" y="5507940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39" name="Oval 38"/>
          <p:cNvSpPr/>
          <p:nvPr/>
        </p:nvSpPr>
        <p:spPr>
          <a:xfrm>
            <a:off x="5238599" y="210149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88836" y="213285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</a:p>
        </p:txBody>
      </p:sp>
      <p:sp>
        <p:nvSpPr>
          <p:cNvPr id="41" name="Oval 40"/>
          <p:cNvSpPr/>
          <p:nvPr/>
        </p:nvSpPr>
        <p:spPr>
          <a:xfrm>
            <a:off x="6296947" y="382969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47184" y="3861048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43" name="Oval 42"/>
          <p:cNvSpPr/>
          <p:nvPr/>
        </p:nvSpPr>
        <p:spPr>
          <a:xfrm>
            <a:off x="4223793" y="40143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74030" y="404571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5238599" y="325362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88836" y="3284984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</a:t>
            </a:r>
          </a:p>
        </p:txBody>
      </p:sp>
      <p:sp>
        <p:nvSpPr>
          <p:cNvPr id="48" name="Oval 47"/>
          <p:cNvSpPr/>
          <p:nvPr/>
        </p:nvSpPr>
        <p:spPr>
          <a:xfrm>
            <a:off x="8428722" y="4389663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478959" y="4421021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3E77B1-11CF-6993-E13F-2760EE0CBE55}"/>
                  </a:ext>
                </a:extLst>
              </p:cNvPr>
              <p:cNvSpPr txBox="1"/>
              <p:nvPr/>
            </p:nvSpPr>
            <p:spPr>
              <a:xfrm>
                <a:off x="1723849" y="324235"/>
                <a:ext cx="2736304" cy="523220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&gt;2.3×</m:t>
                      </m:r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kumimoji="0" lang="en-GB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3E77B1-11CF-6993-E13F-2760EE0CB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849" y="324235"/>
                <a:ext cx="273630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60A234-B204-5AB1-60BE-50312ABACB52}"/>
                  </a:ext>
                </a:extLst>
              </p:cNvPr>
              <p:cNvSpPr txBox="1"/>
              <p:nvPr/>
            </p:nvSpPr>
            <p:spPr>
              <a:xfrm>
                <a:off x="7641514" y="321465"/>
                <a:ext cx="2736304" cy="52322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&lt;2.3×</m:t>
                      </m:r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kumimoji="0" lang="en-GB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60A234-B204-5AB1-60BE-50312ABAC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514" y="321465"/>
                <a:ext cx="273630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41EAAAC-3C42-01AB-4F84-1282BF19AC83}"/>
              </a:ext>
            </a:extLst>
          </p:cNvPr>
          <p:cNvSpPr txBox="1"/>
          <p:nvPr/>
        </p:nvSpPr>
        <p:spPr>
          <a:xfrm>
            <a:off x="1516387" y="5842338"/>
            <a:ext cx="2498221" cy="10156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Think of any number that could belong in each of the regions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7981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</cp:revision>
  <dcterms:created xsi:type="dcterms:W3CDTF">2024-03-04T07:52:47Z</dcterms:created>
  <dcterms:modified xsi:type="dcterms:W3CDTF">2024-03-04T07:53:01Z</dcterms:modified>
</cp:coreProperties>
</file>